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5"/>
  </p:notesMasterIdLst>
  <p:handoutMasterIdLst>
    <p:handoutMasterId r:id="rId6"/>
  </p:handoutMasterIdLst>
  <p:sldIdLst>
    <p:sldId id="54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F4"/>
    <a:srgbClr val="F185D6"/>
    <a:srgbClr val="00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9"/>
    <p:restoredTop sz="85843"/>
  </p:normalViewPr>
  <p:slideViewPr>
    <p:cSldViewPr snapToGrid="0">
      <p:cViewPr varScale="1">
        <p:scale>
          <a:sx n="93" d="100"/>
          <a:sy n="93" d="100"/>
        </p:scale>
        <p:origin x="2360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2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6"/>
    </p:cViewPr>
  </p:sorterViewPr>
  <p:notesViewPr>
    <p:cSldViewPr snapToGrid="0">
      <p:cViewPr varScale="1">
        <p:scale>
          <a:sx n="85" d="100"/>
          <a:sy n="85" d="100"/>
        </p:scale>
        <p:origin x="2720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6660E5-B0ED-4C22-798C-88C451BA6C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B3E4E1-7745-07FE-0A16-7E09C7D9A5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132FE339-1E70-8D40-ACB5-5E9D2DDCD04F}" type="datetimeFigureOut">
              <a:rPr lang="en-US"/>
              <a:pPr>
                <a:defRPr/>
              </a:pPr>
              <a:t>2/21/26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7F0F2D-6424-4AD0-BDAC-3B3F5852BB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127241-5385-72FD-EE08-982929D0F1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F67B63C-3DBD-AB49-8335-A873299C77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3A4B5F7D-C7D0-8FB9-38B7-F960886CB3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1C54CC06-4A45-D520-32D2-E0BCA006137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64BA9A3F-0DCD-98CB-6513-5AD875CB125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9" name="Rectangle 5">
            <a:extLst>
              <a:ext uri="{FF2B5EF4-FFF2-40B4-BE49-F238E27FC236}">
                <a16:creationId xmlns:a16="http://schemas.microsoft.com/office/drawing/2014/main" id="{A2BBD47A-5438-DCD1-A86D-D5F29DBE3D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9750" name="Rectangle 6">
            <a:extLst>
              <a:ext uri="{FF2B5EF4-FFF2-40B4-BE49-F238E27FC236}">
                <a16:creationId xmlns:a16="http://schemas.microsoft.com/office/drawing/2014/main" id="{3520F70C-E6A9-342C-6A8C-F29F58B98D1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51" name="Rectangle 7">
            <a:extLst>
              <a:ext uri="{FF2B5EF4-FFF2-40B4-BE49-F238E27FC236}">
                <a16:creationId xmlns:a16="http://schemas.microsoft.com/office/drawing/2014/main" id="{E2C5C899-C5BC-85F4-2215-E4C86B0CAF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C919701-22C6-F341-A505-2074EFDCA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D11F5D-5684-EC4C-9C09-DE3B0EEFB95A}" type="slidenum">
              <a:rPr lang="en-US"/>
              <a:pPr/>
              <a:t>1</a:t>
            </a:fld>
            <a:endParaRPr lang="en-US"/>
          </a:p>
        </p:txBody>
      </p:sp>
      <p:sp>
        <p:nvSpPr>
          <p:cNvPr id="1955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FA8D12-DBCB-00AD-61FF-8D2F17C08A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B48278-9909-D0AA-3BD0-91C7B61A1E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D857D3-A31B-0FFE-E4D2-5089606EDB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8DB36-E006-E645-9982-FAB315873A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95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3F2438-A8D3-673A-E58A-E750CA5F9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A14F5C-6E7F-E54C-6C01-B1AACBDA75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F98CAA-EFB0-6ACB-41B6-5652C0E7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CC7F1-24E8-1A44-A139-34D1975A73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30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0663"/>
            <a:ext cx="1943100" cy="5875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0663"/>
            <a:ext cx="5676900" cy="5875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5C85CC-D215-280C-BEFF-6F6D5EB9AD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37E28-20B0-C904-F0C5-7E4C06DBB0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DBC1EC-3704-1D5D-E7C0-472634AAD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F9957-A5A6-9F4B-B10A-F2E6517DED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003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F6743-BEC5-5C1E-F450-C16E6EC6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6F61D-3C16-2840-8F5E-2CF74F9E63DC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AF8C1-A0CB-C4BE-80F7-C66BA078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275CC-89B2-315E-252E-44F0F97C0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15D4B-1794-3043-8285-E77164067E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4304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063B7-3079-3EC9-10C2-FC00A7C45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28E45-7C4F-934D-AFE4-B281B6356E3F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3CE1F-795F-396A-5E51-77E9C14BC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9EDEF-BBE5-8AD8-6E79-B191DCAD3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5921D-9973-AD4F-8085-6BA1B486C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094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4E582-41BF-7D5B-83AC-A0794A254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59177-E97E-EF47-86A9-6CAB39659FDD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A7AC2-5324-FAA9-9A55-22C5F7C2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4F796-C692-D8FC-931C-11B588BFC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8946F-ECCA-7A4D-8E34-8669CEAF0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044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FBC55B-F5B4-3B4C-B0D8-4EF6EA01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A8084-C5B1-764C-85E3-6E9D5E620688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EF2C10-E6FB-1BC2-9222-1535D11C9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7707AF-33F3-0BF0-2F2B-B1345CB4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33E18-3464-3848-B209-FD445B66B1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505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DEAD1D-4FFB-FCA8-5F6A-87FE3B66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50B7C-FB8F-8A4B-96C4-E5343CA86C39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D0C768-54B0-4573-85C9-C579B4CA0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887632-2D81-12D4-D73A-68347089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0B81C-A92D-5C42-91E3-026E833C45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935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9CB5F4C-F5BB-5838-3B58-8DA353A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0B557-7B46-CE41-9AEE-01A85B7636BC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754135-5697-D802-9EAF-64AA78EC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7BB1BD5-CC02-2B3E-8A33-297CC1CBB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25D91-D88C-7A40-AF61-2E48D9CB4C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29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EFAA03C-F4F0-2DB6-EE16-4BA1A9231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65BC6-31E1-1D4A-AC38-7DBE423F269F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7403A95-722A-99F8-CFA6-C918D25A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7ED2CD-AC57-28B3-49CB-63DE9F9F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CB066-D628-B24E-A7A1-C38188D3DC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251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017F01-5D2E-F2D9-7868-E83EB06F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C3395-53EA-4344-A50B-1782CEFCB643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528661-79AA-02DF-68D9-415D0A3F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B918D8-7FC9-A673-EBD6-883CD65F7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D954A-5F09-A342-B3A5-00F76A35C1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450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67FD25-D6B9-453E-DAAF-93160001F2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03D61A-79CF-1D2E-E834-ADABBFD6A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87CBDC-08D0-5EA0-CE2A-29D6CE18CB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80E8D-0B55-C641-9E39-CD8EC4B31F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2720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F2B5F0-08C9-E27D-C2FE-B5CEFA93C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6FEDC-2510-C04A-A18F-7046DC9DCF33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270C39-2C85-A6C2-85B9-EC9C13E7A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1B209C-1583-F89C-AF20-DDF2CF59C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B7A25-270C-334B-AD31-970E26C9FE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231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8180D-2885-5BD3-1ED8-CD378320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E6E1F-1901-214F-98CA-1A0E953F520E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37BBC-F475-B6E7-77E6-A37C50EC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085F8-7F44-E7B9-0D48-889A8A2B2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70C20-FF41-4A45-A0A3-19A9BE19F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188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A1356-B981-4631-276B-892B1DF40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AC350-A2B1-9E4A-88F2-C9212256D11E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48D8B-07C2-BAA8-B3E4-0E73F9F83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8F0B8-F8C8-87B4-AF23-7D4192A9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B37C2-4815-2047-A198-FF7E26BBAC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6493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931C4-D907-5704-9664-BA7441FEB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E5E67-8D06-524F-A0B4-3181853B9C90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1C69E-B705-6668-475A-23C6448D4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0F98-015F-FDF1-EB73-7ECD404A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9ED77-8D0C-3E4D-8254-6B5E90EAE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011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80339-71B0-3132-1E26-45936BDBC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A695F-7F0F-0E44-90F7-52078FDD371F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10373-9CF8-4DAD-9432-7AED28870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BF650-7232-D053-719C-4DBA209A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D639-A6F3-1C48-BA63-AAA017793D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5222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66D9E-72BE-7A38-C2B1-5813AB63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559EC-C408-444C-91CF-A207BBEBEA43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FCD4F-FBAD-E70B-0D50-D7DF8CFF6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649C3-6594-70C1-747B-E1E8E56A0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B8337-FCBB-2045-BAD1-43EAD15D95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0801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CC7A7F-7F7A-8AB3-36DC-189627A0C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96C6C-465F-934C-8591-D177A13F2CC6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4F5714-AE8C-9F55-375E-6AADCE18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E5EC00-F8AF-27CA-682F-BD1071EB1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8EBC-407A-5B4D-B9E3-B68D3401E3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663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619B33-79E1-3F03-7860-5862B344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F2EBD-6444-1F4C-B8BB-B0731158AA62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8DD5D0-9B88-D9D9-A2A6-5BA0F7E8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F50386-77F7-5F92-1AB4-5564D4DB0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C258F-B524-4444-880C-BD42183D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1674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7FA50C7-8FB3-5DE8-DB93-62E261984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D1488-5276-C648-BE8D-EDB7D931E860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9370C0-7EB1-628B-3F52-FE565540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FDC21F8-CA03-6DD2-9225-3C92F6EA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7125-16AE-6945-94F8-6421B06F93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0713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9F9E277-4E09-2758-54E6-DE4BB1CE7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251E9-AF24-104E-9AB1-C79CBF48D232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A4E70CE-E6DD-66D3-69D9-99AB4BB57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453D663-BCAD-5B49-8377-13957CCD0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B963D-708B-094F-9121-047B89BA58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547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D488DC-15AA-5B43-BDED-F0C369F36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F5C7F8-BBAE-B786-04D2-4524481B4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04BF98-4034-D914-54A1-725A45E1B7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1B2D1-3D12-4840-98FF-3CB2A86FCB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554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1BE6573-2A07-84F3-D55E-1F665A48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EEA79-7AC7-FA40-ADFB-C0F7FB49776C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09908B-DDB9-1B71-78E2-8397EFB40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49382A8-19C0-6821-0E9E-64368F2E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B60E1-F35B-E341-A6BD-32C0A6B59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6430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E4435F-A472-869F-6D89-2F0B72A05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C8EA2-5C7D-744C-9DBC-13DF5157E2D2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E8DB66-84D9-CCF9-1DE8-F6C8D54D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5559FC-B36B-321C-6C59-1C585E4E4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EE62-DA9F-3344-8ADF-411970BC22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569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5744A-431E-5351-EEDB-95EA6FFA1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D4A5-C934-1E40-99DA-7DFA84B15E35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B3D37-AFF4-7456-4674-C1B58CC4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09FC7-AB72-E61A-D8E9-29BB3408E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762AC-7C21-2040-B7AD-2850AAAFA6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630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4AF89-5006-DC70-5016-13CD42EF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0D547-8BB5-7840-A3A2-ECEA10CC5A2C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00CE2-4B8D-3277-A03E-0509281D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DDB46-EB2E-3BE9-1096-D67FF5440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22E53-E23C-CD46-A336-FB47CB546A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325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55CE54-F93B-0293-202F-BC221C0BE1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F6A581-8D37-1810-F8CB-2791AEA6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4FAA71-D01E-4FD0-FFE7-784ABF5F93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5AC15-12CA-334D-88AF-06674B9A7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884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D4FE9CD-3CFD-A3D1-423C-FCD1207FC7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FE6E36-76A4-815E-8CCB-E60BF084D9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A705F7D-CD0D-3965-1207-97902E953D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95F6E-FAF1-A042-8FD9-4B1C8318A1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079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F5ED30A-CA77-3A8E-525D-F78EF3CCA0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C6AF5-40E3-A715-F3C5-35747E3255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22E242C-8B11-C463-DD54-9723064AB2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68EF1-11D1-CF4F-A779-0A514BE6BA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00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1D8B18-926C-D283-F0C1-F9603FBB24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F31593-3DC1-7F71-D763-ACDB88D7E5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DF068D-A547-F934-494D-84718DDF8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EBD02-A467-CD42-9D6F-DD6FF9ACFF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78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13231C-D6DD-76C8-37E7-996F33A9C4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238223-7D1E-D625-D686-0E9C25D75A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3D9E8A-17D3-6A24-8527-17B17C194A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59510-0CDA-5A44-A9E3-555A52EEE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82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02706B-7F38-9D9A-A2C7-2714CDBFE3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FAE621-A82E-C021-124E-333A0D527C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C96796-9BC8-5876-FC71-38C2F22C0F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54D8B-E443-8049-BD7F-99BC2F9AAF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206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4E4506-0A7E-2E56-5801-9225BA0029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066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3F5B76-736D-989D-1CFA-E15C7B00A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ACC715C-25FD-4C9E-D04E-625BAFD6F8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CF2E44A-E80B-A3B1-B42A-3752D80B7F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E8CBBA8-2CC1-BD16-E3B5-032A0539A6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C290518-080F-5448-94A3-555C5710E7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A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20284F78-A15E-8C84-C0E9-8028B78DC0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88600EF7-CA72-D84E-4482-A2216A9656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CD80F-A886-8147-0A76-665FD0112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D493677B-DA2F-5845-B301-B5BC2F66B934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EDD64-A02A-D3BA-1494-EE734BF04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3C275-BD1D-B3A6-543E-8C64D2138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44EBB52-DF48-1F43-A45C-FC4699CF8A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A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35E184BE-5547-1550-1D89-210A2B782A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C515839E-777B-8E5E-C0BA-3EF7BFB9C1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CD87-6BEB-6B27-E937-676CADB76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5A171006-97B9-F84C-AA78-8A0E6B3DA131}" type="datetime1">
              <a:rPr lang="en-US" altLang="x-none"/>
              <a:pPr>
                <a:defRPr/>
              </a:pPr>
              <a:t>2/21/26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DCAA9-8344-F60A-A1EC-BF0E5ABC6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A6AAC-7A83-8D8D-2891-29CA50405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8D37513-4112-7240-95D5-7F49564846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user/DiscoveryScienceNews" TargetMode="External"/><Relationship Id="rId13" Type="http://schemas.openxmlformats.org/officeDocument/2006/relationships/hyperlink" Target="https://math.utep.edu/faculty/sewell/articles/mathint.html" TargetMode="External"/><Relationship Id="rId3" Type="http://schemas.openxmlformats.org/officeDocument/2006/relationships/hyperlink" Target="https://scienceandculture.com/" TargetMode="External"/><Relationship Id="rId7" Type="http://schemas.openxmlformats.org/officeDocument/2006/relationships/hyperlink" Target="https://michaelbehe.com/videos/secrets-of-the-cell/" TargetMode="External"/><Relationship Id="rId12" Type="http://schemas.openxmlformats.org/officeDocument/2006/relationships/hyperlink" Target="https://bio-complexity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ienceuprising.com/" TargetMode="External"/><Relationship Id="rId11" Type="http://schemas.openxmlformats.org/officeDocument/2006/relationships/hyperlink" Target="https://weloennig.de/" TargetMode="External"/><Relationship Id="rId5" Type="http://schemas.openxmlformats.org/officeDocument/2006/relationships/hyperlink" Target="https://www.discovery.org/video-series/long-story-short/" TargetMode="External"/><Relationship Id="rId15" Type="http://schemas.openxmlformats.org/officeDocument/2006/relationships/hyperlink" Target="https://evolutionnews.org/2025/01/to-reject-intelligent-design-heres-what-you-have-to-believe/" TargetMode="External"/><Relationship Id="rId10" Type="http://schemas.openxmlformats.org/officeDocument/2006/relationships/hyperlink" Target="https://idthefuture.com/" TargetMode="External"/><Relationship Id="rId4" Type="http://schemas.openxmlformats.org/officeDocument/2006/relationships/hyperlink" Target="https://www.youtube.com/watch?v=yfT5FCzBmwI" TargetMode="External"/><Relationship Id="rId9" Type="http://schemas.openxmlformats.org/officeDocument/2006/relationships/hyperlink" Target="https://intelligentdesign.org/" TargetMode="External"/><Relationship Id="rId14" Type="http://schemas.openxmlformats.org/officeDocument/2006/relationships/hyperlink" Target="https://math.utep.edu/Faculty/sewell/articles/summary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736600" y="584200"/>
            <a:ext cx="8166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US" sz="3200" b="1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24CBA8-4F5A-77BD-24F2-B1038C0E1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584200"/>
            <a:ext cx="7772400" cy="5682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algn="l"/>
            <a:endParaRPr lang="en-US" sz="2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</a:rPr>
              <a:t>Other Online Resources:</a:t>
            </a:r>
          </a:p>
          <a:p>
            <a:pPr algn="l">
              <a:defRPr/>
            </a:pP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  <a:hlinkClick r:id="rId3"/>
              </a:rPr>
              <a:t>https://scienceandculture.com/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dirty="0">
                <a:hlinkClick r:id="rId4"/>
              </a:rPr>
              <a:t>https://www.youtube.com/watch?v</a:t>
            </a:r>
            <a:r>
              <a:rPr lang="en-US" sz="2000" b="1">
                <a:hlinkClick r:id="rId4"/>
              </a:rPr>
              <a:t>=yfT5FCzBmwI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  <a:hlinkClick r:id="rId5"/>
              </a:rPr>
              <a:t>https://www.discovery.org/video-series/long-story-short/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  <a:hlinkClick r:id="rId6"/>
              </a:rPr>
              <a:t>https://scienceuprising.com/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  <a:hlinkClick r:id="rId7"/>
              </a:rPr>
              <a:t>https://michaelbehe.com/videos/secrets-of-the-cell/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  <a:hlinkClick r:id="rId8"/>
              </a:rPr>
              <a:t>https://www.youtube.com/user/DiscoveryScienceNews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latin typeface="Times" pitchFamily="2" charset="0"/>
                <a:ea typeface="ＭＳ Ｐゴシック" charset="-128"/>
                <a:cs typeface="ＭＳ Ｐゴシック" charset="-128"/>
                <a:hlinkClick r:id="rId9"/>
              </a:rPr>
              <a:t>https://intelligentdesign.org/</a:t>
            </a:r>
            <a:endParaRPr lang="en-US" sz="2000" b="1" kern="0" dirty="0">
              <a:solidFill>
                <a:schemeClr val="tx2"/>
              </a:solidFill>
              <a:latin typeface="Times" pitchFamily="2" charset="0"/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r>
              <a:rPr lang="en-US" sz="2000" b="1" kern="0" dirty="0">
                <a:solidFill>
                  <a:schemeClr val="tx2"/>
                </a:solidFill>
                <a:ea typeface="ＭＳ Ｐゴシック" charset="-128"/>
                <a:cs typeface="Times New Roman" panose="02020603050405020304" pitchFamily="18" charset="0"/>
                <a:hlinkClick r:id="rId10"/>
              </a:rPr>
              <a:t>https://idthefuture.com/</a:t>
            </a:r>
            <a:endParaRPr lang="en-US" sz="2000" b="1" kern="0" dirty="0">
              <a:solidFill>
                <a:schemeClr val="tx2"/>
              </a:solidFill>
              <a:ea typeface="ＭＳ Ｐゴシック" charset="-128"/>
              <a:cs typeface="Times New Roman" panose="02020603050405020304" pitchFamily="18" charset="0"/>
            </a:endParaRPr>
          </a:p>
          <a:p>
            <a:pPr algn="l"/>
            <a:r>
              <a:rPr lang="en-US" sz="2000" b="1" dirty="0">
                <a:solidFill>
                  <a:srgbClr val="1155CC"/>
                </a:solidFill>
                <a:effectLst/>
                <a:cs typeface="Times New Roman" panose="02020603050405020304" pitchFamily="18" charset="0"/>
                <a:hlinkClick r:id="rId11"/>
              </a:rPr>
              <a:t>https://weloennig.de</a:t>
            </a:r>
            <a:endParaRPr lang="en-US" sz="2000" b="1" dirty="0">
              <a:solidFill>
                <a:srgbClr val="222222"/>
              </a:solidFill>
              <a:effectLst/>
              <a:cs typeface="Times New Roman" panose="02020603050405020304" pitchFamily="18" charset="0"/>
            </a:endParaRPr>
          </a:p>
          <a:p>
            <a:pPr algn="l"/>
            <a:r>
              <a:rPr lang="en-US" sz="2000" b="1" dirty="0">
                <a:solidFill>
                  <a:srgbClr val="1155CC"/>
                </a:solidFill>
                <a:effectLst/>
                <a:cs typeface="Times New Roman" panose="02020603050405020304" pitchFamily="18" charset="0"/>
                <a:hlinkClick r:id="rId12"/>
              </a:rPr>
              <a:t>https://bio-complexity.org</a:t>
            </a:r>
            <a:endParaRPr lang="en-US" sz="2000" b="1" dirty="0">
              <a:solidFill>
                <a:srgbClr val="1155CC"/>
              </a:solidFill>
              <a:effectLst/>
              <a:cs typeface="Times New Roman" panose="02020603050405020304" pitchFamily="18" charset="0"/>
            </a:endParaRPr>
          </a:p>
          <a:p>
            <a:pPr algn="l"/>
            <a:r>
              <a:rPr lang="en-US" sz="2000" b="1" dirty="0">
                <a:solidFill>
                  <a:srgbClr val="222222"/>
                </a:solidFill>
                <a:effectLst/>
                <a:cs typeface="Times New Roman" panose="02020603050405020304" pitchFamily="18" charset="0"/>
                <a:hlinkClick r:id="rId13"/>
              </a:rPr>
              <a:t>https://math.utep.edu/faculty/sewell/articles/mathint.html</a:t>
            </a:r>
            <a:endParaRPr lang="en-US" sz="2000" b="1" dirty="0">
              <a:solidFill>
                <a:srgbClr val="222222"/>
              </a:solidFill>
              <a:effectLst/>
              <a:cs typeface="Times New Roman" panose="02020603050405020304" pitchFamily="18" charset="0"/>
            </a:endParaRPr>
          </a:p>
          <a:p>
            <a:pPr algn="l">
              <a:defRPr/>
            </a:pPr>
            <a:r>
              <a:rPr lang="en-US" sz="2000" b="1" dirty="0">
                <a:hlinkClick r:id="rId14"/>
              </a:rPr>
              <a:t>https://math.utep.edu/Faculty/sewell/articles/summary.pptx</a:t>
            </a:r>
            <a:endParaRPr lang="en-US" sz="2000" b="1" dirty="0"/>
          </a:p>
          <a:p>
            <a:pPr algn="l">
              <a:defRPr/>
            </a:pPr>
            <a:r>
              <a:rPr lang="en-US" sz="2000" b="1" dirty="0">
                <a:hlinkClick r:id="rId15"/>
              </a:rPr>
              <a:t>https://evolutionnews.org/2025/01/to-reject-intelligent-design-heres-what-you-have-to-believe/</a:t>
            </a:r>
            <a:endParaRPr lang="en-US" sz="2000" b="1" dirty="0"/>
          </a:p>
          <a:p>
            <a:pPr algn="l">
              <a:defRPr/>
            </a:pPr>
            <a:endParaRPr lang="en-US" sz="2000" b="1" dirty="0"/>
          </a:p>
          <a:p>
            <a:pPr algn="l">
              <a:defRPr/>
            </a:pPr>
            <a:endParaRPr lang="en-US" sz="2000" b="1" kern="0" dirty="0"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endParaRPr lang="en-US" sz="2000" b="1" kern="0" dirty="0">
              <a:ea typeface="ＭＳ Ｐゴシック" charset="-128"/>
              <a:cs typeface="ＭＳ Ｐゴシック" charset="-128"/>
            </a:endParaRPr>
          </a:p>
          <a:p>
            <a:pPr algn="l">
              <a:defRPr/>
            </a:pPr>
            <a:endParaRPr lang="en-US" sz="2000" b="1" kern="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  <a:p>
            <a:pPr algn="l"/>
            <a:endParaRPr lang="en-US" sz="1200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58063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21107485</TotalTime>
  <Words>129</Words>
  <Application>Microsoft Macintosh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Times</vt:lpstr>
      <vt:lpstr>Times New Roman</vt:lpstr>
      <vt:lpstr>Blank Presentation</vt:lpstr>
      <vt:lpstr>Custom Design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Trial User</dc:creator>
  <cp:lastModifiedBy>Mike Kent</cp:lastModifiedBy>
  <cp:revision>1883</cp:revision>
  <dcterms:created xsi:type="dcterms:W3CDTF">2003-08-30T18:16:13Z</dcterms:created>
  <dcterms:modified xsi:type="dcterms:W3CDTF">2026-02-21T17:07:20Z</dcterms:modified>
</cp:coreProperties>
</file>